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arjeet singh" initials="as" lastIdx="1" clrIdx="0">
    <p:extLst>
      <p:ext uri="{19B8F6BF-5375-455C-9EA6-DF929625EA0E}">
        <p15:presenceInfo xmlns:p15="http://schemas.microsoft.com/office/powerpoint/2012/main" userId="d84e554384c882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2T09:37:23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2T09:37:2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C01-D872-5E4F-8AB4-23D3DA02E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2EC7A-D78D-F044-8863-D515BC89E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E685-781A-CB4E-954F-F7C1F7CD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74395-64C6-5441-BA67-04575D60F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06715-DA31-F746-ACEB-8635E86F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3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4551-0849-BD4F-9AAD-794210D9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2C77C-117B-EC4E-AA41-93F543A06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91CCA-9769-024A-8BF2-C70D8007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24B50-0CB5-D641-B8B1-751CC52E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A9A8D-F4D7-CA43-9B03-920839AF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4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BC080-4281-1C4B-85D1-318A29EFB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A9C85-F0ED-A041-84FA-48505E39C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3634F-3157-D048-9C4A-9BC7647D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89A83-C08E-2746-B19A-42979C7E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93FD-9587-D348-A2B2-FF89A272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5D9D-E345-914B-8DA1-305446F0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31847-8E36-D74B-9FE5-CE7D8BBE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24EDA-F198-064D-A854-96D99028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696E8-CA26-7B49-A5DD-3CDD6E28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E298D-C7D5-5148-946D-4044C0A9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1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DEA0-4ADC-6040-A899-E37FE943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B6F6B-92D6-6146-9927-C0234379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A2981-19CC-A441-B7F6-049F94083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AA9DC-F98D-BE41-A32A-49A38E0D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CE7C1-974F-764A-BF75-9CDEBBDC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3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D1F7-03A5-7C43-8F9B-EB827C87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80A5D-AB49-CD43-9EDC-104AA5916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CAF80-5EF6-BA4C-8518-B71620625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C04A3-5F92-CB4F-86AF-90AF77F0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8B531-20B6-3A48-B456-17FC19DA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0F77F-C33F-6744-B064-85ABBDE4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4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33277-969A-9E44-A319-395CFDC2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66844-24C3-1A4C-A772-E52CF1961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5F597-B1B7-3A4B-A532-AAC4A3886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3C452-9731-3243-B42C-CFF5535F8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FFB6C-D425-164A-BAE7-4954A00FF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26A37-0B06-ED4B-B535-1A0E08DD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31C2AA-A0C1-BC42-8EE2-3E427BCA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1D79D5-E591-E94A-A8AB-BA363AD7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1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007F-C7BE-4540-AF78-AC68940E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C8900-0968-6548-9735-5E933B3E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4B07-3457-B741-88B5-6DD9CD0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562F7-598A-0B41-AB7C-29CF8941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5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2EE9-1FB7-F646-9D3B-33B91CBBC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899EE-CB9D-9B49-ACF6-30C8BFEB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C53D6-D33D-4347-9976-5B53003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4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C314-8DE2-4147-BB6D-FC3FE039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111D-C2F6-E441-942D-D86F7A339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5FC68-27CB-6E49-817C-5F1FFCB85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9279F-2B2A-6D4A-AA94-ED4A1471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9F661-3256-AF4D-9E0D-5CB6066D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6F51A-F6AC-5242-A9B3-E1F7A352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9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D029-51F8-6B4C-BD39-5BFE3037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701884-DDF8-484C-AA91-A17A03122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2A1F2-7C80-5B44-9730-3988DF19C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06556-F3F6-0D49-ADA5-5AFCFC57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FD41D-2F2C-3D4C-9B70-5FF0A4E8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D852F-BA38-7349-AE07-6125C6BC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5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41F5F-6DBC-DF4A-9F72-7A665A7D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2F241-3254-C34C-B946-9774127D0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D6D4-9487-FF49-A7F4-8F4189C5D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A6594-C28E-E84F-AC02-2AC4BBE7E0F4}" type="datetimeFigureOut">
              <a:rPr lang="en-US" smtClean="0"/>
              <a:t>6/12/21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8DA57-D453-F741-9238-18B38C695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DE7C8-A43A-8E43-9E93-A4B9D30B7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F7DEE-7F76-D144-8332-7D4B8CABC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2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A36AD-65C9-6148-A5C4-53E730DF7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3"/>
            <a:ext cx="9144000" cy="2521594"/>
          </a:xfrm>
        </p:spPr>
        <p:txBody>
          <a:bodyPr>
            <a:normAutofit/>
          </a:bodyPr>
          <a:lstStyle/>
          <a:p>
            <a:r>
              <a:rPr lang="en-US" sz="7000"/>
              <a:t>AWS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CC75D-1446-2E42-9BFA-EB781EEF6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7728"/>
            <a:ext cx="9144000" cy="944339"/>
          </a:xfrm>
        </p:spPr>
        <p:txBody>
          <a:bodyPr>
            <a:normAutofit/>
          </a:bodyPr>
          <a:lstStyle/>
          <a:p>
            <a:r>
              <a:rPr lang="en-US" dirty="0"/>
              <a:t>AMARJEET SINGH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41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6664E7-A9C8-CF45-8A42-FB8D49886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E47B4E-416E-F54A-977A-693BC26D1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9D349B-D986-6B45-A4F2-31C3627FF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6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08C855-5174-6D4D-9DA0-FCCE8BE14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EBE8CA78-6179-4043-923F-9932687DE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2ADACE-8AF9-3041-B888-BCC07EEFF080}"/>
              </a:ext>
            </a:extLst>
          </p:cNvPr>
          <p:cNvGrpSpPr/>
          <p:nvPr/>
        </p:nvGrpSpPr>
        <p:grpSpPr>
          <a:xfrm>
            <a:off x="3466800" y="5843952"/>
            <a:ext cx="429840" cy="31320"/>
            <a:chOff x="3466800" y="5843952"/>
            <a:chExt cx="429840" cy="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499AEC-D9F5-6B4E-9093-E544898E3C79}"/>
                    </a:ext>
                  </a:extLst>
                </p14:cNvPr>
                <p14:cNvContentPartPr/>
                <p14:nvPr/>
              </p14:nvContentPartPr>
              <p14:xfrm>
                <a:off x="3466800" y="5874912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499AEC-D9F5-6B4E-9093-E544898E3C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57800" y="58662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768B6E-CA05-F644-A91D-445F8153EB05}"/>
                    </a:ext>
                  </a:extLst>
                </p14:cNvPr>
                <p14:cNvContentPartPr/>
                <p14:nvPr/>
              </p14:nvContentPartPr>
              <p14:xfrm>
                <a:off x="3896280" y="5843952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768B6E-CA05-F644-A91D-445F8153EB0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87640" y="58353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0123E12-AA0F-4946-AD18-C515163D5607}"/>
              </a:ext>
            </a:extLst>
          </p:cNvPr>
          <p:cNvSpPr/>
          <p:nvPr/>
        </p:nvSpPr>
        <p:spPr>
          <a:xfrm>
            <a:off x="3381456" y="5692781"/>
            <a:ext cx="2239056" cy="302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D4935-6FFB-F04D-96AD-898D68022E34}"/>
              </a:ext>
            </a:extLst>
          </p:cNvPr>
          <p:cNvSpPr txBox="1"/>
          <p:nvPr/>
        </p:nvSpPr>
        <p:spPr>
          <a:xfrm>
            <a:off x="3466800" y="6032582"/>
            <a:ext cx="194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Asreet-tech.com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8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7F09E6-A160-9848-B42F-7EDB2499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4C757BC-3FA1-1244-BEB3-E963A64C9E44}"/>
              </a:ext>
            </a:extLst>
          </p:cNvPr>
          <p:cNvSpPr/>
          <p:nvPr/>
        </p:nvSpPr>
        <p:spPr>
          <a:xfrm>
            <a:off x="3381456" y="5692781"/>
            <a:ext cx="2239056" cy="302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7366B-4FFC-854D-892B-7B69886CC718}"/>
              </a:ext>
            </a:extLst>
          </p:cNvPr>
          <p:cNvSpPr txBox="1"/>
          <p:nvPr/>
        </p:nvSpPr>
        <p:spPr>
          <a:xfrm>
            <a:off x="3466800" y="6032582"/>
            <a:ext cx="194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Asreet-tech.com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3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FD8C4C-A20F-7540-A21B-511024B0F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2227EB-CF8E-FA46-842E-EB4396EF5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78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5131-4A00-CB40-8DF1-6598AFA5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8C772-A224-F347-A068-1035A7A6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74D2C-45C0-4F44-B49D-C7F88145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4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7274C5-AB69-514B-8179-4FF16135D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2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F00609-ADEE-5F4A-977E-3C076261B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7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3DE82-E366-DB4B-9763-C06569EE4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86CB64-E48B-574D-9BF7-AD756B83F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0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DCDDB8-6BB2-7043-A5A3-A25B7CAD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053999-E154-9D48-AAE2-E9797795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04DF-E5D1-1C45-9D29-DCACF177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0BEC9-9E90-024D-AC13-B1C2627D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04DED-68B8-E24C-A7B0-34105B06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552450"/>
            <a:ext cx="11976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95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708AAB-403A-F54E-8528-6366698A4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1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121A57-F2E2-7445-B3B4-14C8DF5E8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10</Words>
  <Application>Microsoft Macintosh PowerPoint</Application>
  <PresentationFormat>Widescreen</PresentationFormat>
  <Paragraphs>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AWS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amarjeet singh</dc:creator>
  <cp:lastModifiedBy>amarjeet singh</cp:lastModifiedBy>
  <cp:revision>3</cp:revision>
  <dcterms:created xsi:type="dcterms:W3CDTF">2021-06-12T09:23:09Z</dcterms:created>
  <dcterms:modified xsi:type="dcterms:W3CDTF">2021-06-12T09:46:08Z</dcterms:modified>
</cp:coreProperties>
</file>